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30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FF051-CCEC-B98D-ECA4-9A76F2EE1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7E1900-586D-1B1C-8E14-8B85CF742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D5D4BA-68D3-6699-063A-365E9BD4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A453B-51D3-649C-AF46-ABFB45E5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6DB4D-00C8-AB45-6DA1-8F1CBAF7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61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0E6E2-F837-8847-4093-E87C849E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98EB6F-B105-EBE7-5C03-F4FE0FD15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36895D-5E1E-3010-41FE-2C081EA3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0F69EB-5D12-A6EF-9734-464F631E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F9E91B-450B-874E-399F-1F06609B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0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A1F613-F47B-0D54-EF21-16AB0E336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700DB5-53F8-4C23-6A25-BDC96E2EA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B4727A-9456-1A64-E5A6-79671E8B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3FC10-96CE-584D-2589-3F254544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4888B8-5AB5-5B35-78FD-A2CAD17D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3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D0767-8119-71FB-361F-D45D7E6C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01BCEA-15E1-E121-D66E-588F178F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E87322-B58F-02E3-F7AB-82CF248D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1D650C-7F10-86E4-F005-ED0D0723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450B2A-22A3-6644-5981-43174027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AC56B-34DB-2CB1-8025-880C797A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D76A1-289D-F52C-BDFB-2800B48D3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3F07A4-E6C0-77E1-A17F-39F4A02F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29177-5E1C-253F-1FAB-74A05DC3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15C1B3-A9E1-F7D1-8732-B20F88BB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14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912F3-E04F-B99D-482B-E1B02156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C39D1B-3CC8-8978-4A8C-A0528FEFE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A9F7B-2C88-6FB2-9868-A16889FE0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891D45-173F-517B-EFAD-E1AA0B40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6F6806-ACA0-DDE6-AD80-5BB4535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15338B-9042-EA48-48CF-1159FC5A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41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60F9B-396F-D603-DD73-93DC7047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D36EA3-8A63-9F5E-788E-53669F94D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E50019-B98D-E114-F269-2BDAE3087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1B69E2-0E7B-4B0E-4BE3-38337B0FE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E9E311-66C6-FE23-4742-00FE0218E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6C4C6A-6464-FA29-AABF-243CC7FD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0E89FB-0340-569B-80C7-55076275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0D8616-E06C-1E2C-DE62-5780A18E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34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98B70-2DBE-0F95-169E-9A5B0211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2E73E0-CBD8-86D2-94B5-9022D18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923E6-70F3-D1DD-C523-4D5620A7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CB16AF-9FC9-DBCD-A270-A246995D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76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C4111D-5970-EB0E-0E5A-C5291F2D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64B8AB-1547-E829-8925-B536C87F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277C82-E111-8831-B72B-69F0EF11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44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8A00-D9B1-6B25-8281-CEB977CF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ABE68-39EE-7A42-40CA-43276A25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1838EB-5D26-691A-BAB4-284C81DD8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081E30-343A-C969-B330-02E8B513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345691-BB4A-2C08-EEEF-7415C1C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B934E2-D87D-AC61-BCD8-04CD553B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24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FECC6-71E0-C50F-CB76-BA53EE18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918B37-49CE-765F-E3F7-A1449D3AC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6AB839-11E6-5A45-10D1-96036B5D5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8DE9CC-B4E2-2B3C-D936-5C712B94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14672D-E235-5E57-DF93-313FD6FA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E1A39-04D5-A9DA-BA36-65967AE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91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6656DD-4222-BF81-B0D5-FB64E7AF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7A6559-23D1-EF4B-DD51-F1F415F4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7C368A-9840-6943-B687-130803327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9534E-1872-4285-AB55-362B3748349B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6026B-92A2-36FE-49CB-788C51115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326FE-51AC-A637-2E69-A8F16C369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F8B0F-5D17-4838-8CCD-AE82FC239E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3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A3784A3-7F0F-0B68-223F-0F6471D56808}"/>
              </a:ext>
            </a:extLst>
          </p:cNvPr>
          <p:cNvSpPr txBox="1"/>
          <p:nvPr/>
        </p:nvSpPr>
        <p:spPr>
          <a:xfrm>
            <a:off x="4120587" y="752354"/>
            <a:ext cx="43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DESAFIO</a:t>
            </a:r>
          </a:p>
        </p:txBody>
      </p:sp>
    </p:spTree>
    <p:extLst>
      <p:ext uri="{BB962C8B-B14F-4D97-AF65-F5344CB8AC3E}">
        <p14:creationId xmlns:p14="http://schemas.microsoft.com/office/powerpoint/2010/main" val="103864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5D6BEA-A9DE-DE92-5079-19821F14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99" y="2492327"/>
            <a:ext cx="5880402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F2F183-1239-5F96-AA4C-EE93C575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58" y="1400070"/>
            <a:ext cx="8452284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2A9AE1-E588-BA64-E1B5-908F001C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24" y="856527"/>
            <a:ext cx="10590369" cy="39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96B889-EE7B-1474-8C06-1DE371D3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1288940"/>
            <a:ext cx="8445934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1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651A67-4913-A511-5EB8-35B7F6F0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9" y="1371494"/>
            <a:ext cx="6274122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5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CEB6F5-57C4-F3DC-2050-96866E18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29" y="1209561"/>
            <a:ext cx="7601341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7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AA388A-7A7C-9C02-443D-FC147E97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09" y="1511201"/>
            <a:ext cx="8388781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9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F29B2F-63A8-352E-3589-D4C917EF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2343094"/>
            <a:ext cx="589310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33F5C7-D9FD-B584-E78E-7EA0D8E6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863" y="2390721"/>
            <a:ext cx="5334274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2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D6E3D-675A-9989-2DE7-681DB852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99" y="2362145"/>
            <a:ext cx="4883401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E40983-87E2-8C2A-F4C2-7BA0A06C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49" y="974599"/>
            <a:ext cx="8782501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1370D5-16F5-0F7F-00DE-8A943A91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9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6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878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414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3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02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84A9FE-39C3-FE49-1BBA-2D8EBC5D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71" y="1206386"/>
            <a:ext cx="8915858" cy="44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B51D76-E279-067C-CFD1-FD486D3E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20" y="2000176"/>
            <a:ext cx="8953960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BFAFCA-DCC7-2DD6-E9C1-4ED2CBDB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88" y="1384195"/>
            <a:ext cx="9227024" cy="4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E4D91-D829-0FD7-9108-F361727A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37" y="1463574"/>
            <a:ext cx="6350326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6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220F4B-D3DC-FB2B-1861-8945C26B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59" y="2022402"/>
            <a:ext cx="7404481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4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9E819D-8736-1677-0E2B-46ACAE47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1" y="2200212"/>
            <a:ext cx="636937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5B369B-7A91-2E1A-9B4B-D4140DDA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3" y="1327042"/>
            <a:ext cx="5702593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8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Panorámica</PresentationFormat>
  <Paragraphs>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Jennyfer Combariza</dc:creator>
  <cp:lastModifiedBy>Jennyfer Combariza</cp:lastModifiedBy>
  <cp:revision>1</cp:revision>
  <dcterms:created xsi:type="dcterms:W3CDTF">2022-08-06T19:29:03Z</dcterms:created>
  <dcterms:modified xsi:type="dcterms:W3CDTF">2022-08-06T19:38:49Z</dcterms:modified>
</cp:coreProperties>
</file>